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6" r:id="rId4"/>
    <p:sldId id="275" r:id="rId5"/>
    <p:sldId id="262" r:id="rId6"/>
    <p:sldId id="257" r:id="rId7"/>
    <p:sldId id="258" r:id="rId8"/>
    <p:sldId id="269" r:id="rId9"/>
    <p:sldId id="265" r:id="rId10"/>
    <p:sldId id="272" r:id="rId11"/>
    <p:sldId id="267" r:id="rId12"/>
    <p:sldId id="271" r:id="rId13"/>
    <p:sldId id="266" r:id="rId14"/>
    <p:sldId id="268" r:id="rId15"/>
    <p:sldId id="270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69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89106"/>
            <a:ext cx="7772400" cy="1311902"/>
          </a:xfrm>
        </p:spPr>
        <p:txBody>
          <a:bodyPr>
            <a:normAutofit fontScale="90000"/>
          </a:bodyPr>
          <a:lstStyle/>
          <a:p>
            <a:r>
              <a:rPr lang="ru-RU" sz="5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Памятники Победы</a:t>
            </a:r>
            <a:br>
              <a:rPr lang="ru-RU" sz="5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исследовательско</a:t>
            </a:r>
            <a:r>
              <a:rPr lang="ru-RU" sz="3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-творческий проект)</a:t>
            </a:r>
          </a:p>
        </p:txBody>
      </p:sp>
      <p:pic>
        <p:nvPicPr>
          <p:cNvPr id="1026" name="Picture 2" descr="C:\Documents and Settings\User\Рабочий стол\для открытого\im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1"/>
          <a:stretch/>
        </p:blipFill>
        <p:spPr bwMode="auto">
          <a:xfrm>
            <a:off x="291952" y="3717032"/>
            <a:ext cx="3779912" cy="2691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User\Рабочий стол\для открытого\DSC003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909" y="204664"/>
            <a:ext cx="2613025" cy="1958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Documents and Settings\User\Рабочий стол\для открытого\img_374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8" r="16331" b="13888"/>
          <a:stretch/>
        </p:blipFill>
        <p:spPr bwMode="auto">
          <a:xfrm>
            <a:off x="6084168" y="3573016"/>
            <a:ext cx="2650774" cy="2465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Лента лицом вниз 7"/>
          <p:cNvSpPr/>
          <p:nvPr/>
        </p:nvSpPr>
        <p:spPr>
          <a:xfrm>
            <a:off x="291952" y="404664"/>
            <a:ext cx="3559968" cy="1512168"/>
          </a:xfrm>
          <a:prstGeom prst="ribbon">
            <a:avLst>
              <a:gd name="adj1" fmla="val 15515"/>
              <a:gd name="adj2" fmla="val 67553"/>
            </a:avLst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МАДОУ детский сад № 48</a:t>
            </a:r>
            <a:r>
              <a:rPr kumimoji="0" lang="ru-RU" sz="14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 участники</a:t>
            </a:r>
            <a:endParaRPr lang="ru-RU" sz="1400" b="1" kern="0" dirty="0">
              <a:solidFill>
                <a:sysClr val="windowText" lastClr="0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ети подготовительной к школе группы (6 лет)</a:t>
            </a:r>
          </a:p>
        </p:txBody>
      </p:sp>
    </p:spTree>
    <p:extLst>
      <p:ext uri="{BB962C8B-B14F-4D97-AF65-F5344CB8AC3E}">
        <p14:creationId xmlns:p14="http://schemas.microsoft.com/office/powerpoint/2010/main" val="260406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371" y="116632"/>
            <a:ext cx="8229600" cy="850106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980728"/>
            <a:ext cx="8352928" cy="5145435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>Дети в дошкольном возрасте плохо ориентируются в истории нашей страны. У детей не сформированы такие понятия, как ветераны, оборона, захватчики. Поэтому важно рассказать им о войне 1941-1945 </a:t>
            </a:r>
            <a:r>
              <a:rPr lang="ru-RU" sz="2800" dirty="0" err="1">
                <a:latin typeface="Times New Roman" pitchFamily="18" charset="0"/>
                <a:ea typeface="Calibri"/>
                <a:cs typeface="Times New Roman" pitchFamily="18" charset="0"/>
              </a:rPr>
              <a:t>г.г</a:t>
            </a: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>., о героях ВОВ, о воздвижении Памятников Победы.</a:t>
            </a:r>
          </a:p>
          <a:p>
            <a:endParaRPr lang="ru-RU" dirty="0"/>
          </a:p>
        </p:txBody>
      </p:sp>
      <p:pic>
        <p:nvPicPr>
          <p:cNvPr id="4098" name="Picture 2" descr="C:\Documents and Settings\User\Рабочий стол\для открытого\6839bdcf77c5889f8fd9ef1c23e592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7032"/>
            <a:ext cx="4373749" cy="2924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055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4608512" cy="4137323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Патриотическое воспитание – основа нравственного воспитания подрастающего поколения, основная задача нашего времени. 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3573589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158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636912"/>
            <a:ext cx="4038600" cy="3489251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Ознакомление детей с историей памятников боевой славы – Памятников Победы.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84784"/>
            <a:ext cx="348423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697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проекта: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86003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Обобщать и расширять знания детей об истории Великой Отечественной войны.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Обобщать и расширять знания о героях войны и о подвигах юных героев, о боевой технике.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Способствовать формированию чувства гордости за свой народ, его боевые заслуги.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Продолжать развивать творческие способности в рамках реализации проекта.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Воспитывать уважение к защитникам Отечества, памяти павших бойцов, ветеранам ВОВ.</a:t>
            </a:r>
            <a:endParaRPr lang="ru-RU" sz="2400" dirty="0">
              <a:ea typeface="Calibri"/>
              <a:cs typeface="Times New Roman"/>
            </a:endParaRPr>
          </a:p>
          <a:p>
            <a:pPr lvl="0" algn="just">
              <a:buFont typeface="Wingdings" pitchFamily="2" charset="2"/>
              <a:buChar char="Ø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Знакомить детей о существующих Памятниках Победы нашего города и уважительное отношение к ним.</a:t>
            </a:r>
            <a:endParaRPr lang="ru-RU" sz="2400" dirty="0">
              <a:ea typeface="Calibri"/>
              <a:cs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6034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мире существует очень много </a:t>
            </a:r>
            <a:b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Памятников Победы</a:t>
            </a:r>
          </a:p>
        </p:txBody>
      </p:sp>
      <p:pic>
        <p:nvPicPr>
          <p:cNvPr id="2050" name="Picture 2" descr="C:\Documents and Settings\User\Рабочий стол\для открытого\па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32" y="1230368"/>
            <a:ext cx="3078945" cy="2049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303929" y="3080459"/>
            <a:ext cx="136815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г. Воронеж</a:t>
            </a:r>
          </a:p>
        </p:txBody>
      </p:sp>
      <p:pic>
        <p:nvPicPr>
          <p:cNvPr id="2051" name="Picture 3" descr="C:\Documents and Settings\User\Рабочий стол\для открытого\пам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2" t="8821" r="41324" b="13303"/>
          <a:stretch/>
        </p:blipFill>
        <p:spPr bwMode="auto">
          <a:xfrm>
            <a:off x="6895008" y="713277"/>
            <a:ext cx="1818231" cy="3074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895008" y="3662452"/>
            <a:ext cx="1818231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г. Волгоград</a:t>
            </a:r>
          </a:p>
        </p:txBody>
      </p:sp>
      <p:pic>
        <p:nvPicPr>
          <p:cNvPr id="2052" name="Picture 4" descr="C:\Documents and Settings\User\Рабочий стол\для открытого\пам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97" t="7423" r="22571" b="12477"/>
          <a:stretch/>
        </p:blipFill>
        <p:spPr bwMode="auto">
          <a:xfrm>
            <a:off x="448577" y="4053023"/>
            <a:ext cx="2223504" cy="2370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68241" y="6260744"/>
            <a:ext cx="158417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г. Чебоксары</a:t>
            </a:r>
          </a:p>
        </p:txBody>
      </p:sp>
      <p:pic>
        <p:nvPicPr>
          <p:cNvPr id="2053" name="Picture 5" descr="C:\Documents and Settings\User\Рабочий стол\для открытого\пам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6" r="13653"/>
          <a:stretch/>
        </p:blipFill>
        <p:spPr bwMode="auto">
          <a:xfrm>
            <a:off x="4230895" y="1223514"/>
            <a:ext cx="1828800" cy="2380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295317" y="3546488"/>
            <a:ext cx="122413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г. Москва</a:t>
            </a:r>
          </a:p>
        </p:txBody>
      </p:sp>
      <p:pic>
        <p:nvPicPr>
          <p:cNvPr id="2054" name="Picture 6" descr="C:\Documents and Settings\User\Рабочий стол\для открытого\пам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6" t="5733" r="18646" b="16667"/>
          <a:stretch/>
        </p:blipFill>
        <p:spPr bwMode="auto">
          <a:xfrm>
            <a:off x="3333125" y="4223026"/>
            <a:ext cx="3080322" cy="2200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901178" y="6251283"/>
            <a:ext cx="194421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г. Ростов-на-Дону </a:t>
            </a:r>
          </a:p>
        </p:txBody>
      </p:sp>
      <p:pic>
        <p:nvPicPr>
          <p:cNvPr id="2055" name="Picture 7" descr="C:\Documents and Settings\User\Рабочий стол\для открытого\пам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" b="17199"/>
          <a:stretch/>
        </p:blipFill>
        <p:spPr bwMode="auto">
          <a:xfrm>
            <a:off x="6876256" y="4308451"/>
            <a:ext cx="1800200" cy="2127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7092280" y="6251283"/>
            <a:ext cx="1296144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г. Белгород </a:t>
            </a:r>
          </a:p>
        </p:txBody>
      </p:sp>
    </p:spTree>
    <p:extLst>
      <p:ext uri="{BB962C8B-B14F-4D97-AF65-F5344CB8AC3E}">
        <p14:creationId xmlns:p14="http://schemas.microsoft.com/office/powerpoint/2010/main" val="147596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18217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нашем городе Екатеринбурге тоже есть Памятники Победы</a:t>
            </a:r>
          </a:p>
        </p:txBody>
      </p:sp>
      <p:pic>
        <p:nvPicPr>
          <p:cNvPr id="4098" name="Picture 2" descr="C:\Documents and Settings\User\Рабочий стол\для открытого\denpobedy17_(3)_1000_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8"/>
          <a:stretch/>
        </p:blipFill>
        <p:spPr bwMode="auto">
          <a:xfrm>
            <a:off x="377151" y="1286521"/>
            <a:ext cx="2457912" cy="2121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Documents and Settings\User\Рабочий стол\для открытого\1482652862a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322" y="917820"/>
            <a:ext cx="2031486" cy="291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79512" y="3222954"/>
            <a:ext cx="244827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Воинам спортсменам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8224" y="3823665"/>
            <a:ext cx="240738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Разведчику Кузнецову</a:t>
            </a:r>
          </a:p>
        </p:txBody>
      </p:sp>
      <p:pic>
        <p:nvPicPr>
          <p:cNvPr id="4100" name="Picture 4" descr="C:\Documents and Settings\User\Рабочий стол\для открытого\124431_Pamyatnik_voennim_medikam_Gospitaly_veteranov_voyn_Ekaterinburg_1920.1280.0.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553" y="1578388"/>
            <a:ext cx="2742044" cy="1829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578455" y="3395368"/>
            <a:ext cx="216024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Военным медикам</a:t>
            </a:r>
          </a:p>
        </p:txBody>
      </p:sp>
      <p:pic>
        <p:nvPicPr>
          <p:cNvPr id="4101" name="Picture 5" descr="C:\Documents and Settings\User\Рабочий стол\для открытого\slide_п12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2" r="22862"/>
          <a:stretch/>
        </p:blipFill>
        <p:spPr bwMode="auto">
          <a:xfrm>
            <a:off x="395536" y="3798332"/>
            <a:ext cx="1728192" cy="2493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18073" y="6292150"/>
            <a:ext cx="1728192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Седому Уралу</a:t>
            </a:r>
          </a:p>
        </p:txBody>
      </p:sp>
      <p:pic>
        <p:nvPicPr>
          <p:cNvPr id="4102" name="Picture 6" descr="C:\Documents and Settings\User\Рабочий стол\для открытого\232971339d9447849645f3f3892a508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77072"/>
            <a:ext cx="2336874" cy="2336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932125" y="6391430"/>
            <a:ext cx="216024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Военному связисту</a:t>
            </a:r>
          </a:p>
        </p:txBody>
      </p:sp>
      <p:pic>
        <p:nvPicPr>
          <p:cNvPr id="4103" name="Picture 7" descr="C:\Documents and Settings\User\Рабочий стол\для открытого\5940852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2" t="5322" r="10952" b="10903"/>
          <a:stretch/>
        </p:blipFill>
        <p:spPr bwMode="auto">
          <a:xfrm>
            <a:off x="5953750" y="4349391"/>
            <a:ext cx="2843058" cy="2022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6403171" y="6371455"/>
            <a:ext cx="194421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Детям войны</a:t>
            </a:r>
          </a:p>
        </p:txBody>
      </p:sp>
    </p:spTree>
    <p:extLst>
      <p:ext uri="{BB962C8B-B14F-4D97-AF65-F5344CB8AC3E}">
        <p14:creationId xmlns:p14="http://schemas.microsoft.com/office/powerpoint/2010/main" val="3625874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побывали у некоторых Памятников Победы и узнали кому они посвящаются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User\Рабочий стол\для открытого\news_43288_image_900x_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9" r="15630" b="7096"/>
          <a:stretch/>
        </p:blipFill>
        <p:spPr bwMode="auto">
          <a:xfrm>
            <a:off x="5008302" y="1700493"/>
            <a:ext cx="3960902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Documents and Settings\User\Рабочий стол\для открытого\0010-027-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4272475" cy="3204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404577" y="5445224"/>
            <a:ext cx="3168352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Мемориал памятник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воинам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визовцам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14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Вечный огонь на площади Коммунаров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4048" y="2204864"/>
            <a:ext cx="3888432" cy="392129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Вечный огонь символизирует память обо всех, кто отдал жизнь за свободу и мир, кто не пощадил себя, чтобы отстоять независимость Родины.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744416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2294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Вечный огонь на площади Коммунаров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4048" y="2564904"/>
            <a:ext cx="3682752" cy="363870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Вечный огонь горит в любое время года, днем и ночью и в любую погоду.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09" y="1677647"/>
            <a:ext cx="3876675" cy="515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64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 маршалу Георгию Константиновичу Жукову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992" y="1556792"/>
            <a:ext cx="4402832" cy="482453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Памятник маршалу Советского Союза Георгию Жукову был установлен в Екатеринбурге к 50-летию годовщины Великой Победы в 1995 году.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Таким образом, увековечили память о полководце, который с февраля 1948 по март 1953 года занимал должность командующего войсками Уральского военного округа.</a:t>
            </a:r>
          </a:p>
        </p:txBody>
      </p:sp>
      <p:pic>
        <p:nvPicPr>
          <p:cNvPr id="3074" name="Picture 2" descr="C:\Documents and Settings\User\Рабочий стол\мои\петросян\Петросян Фото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744416" cy="4992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1337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 маршалу Георгию Константиновичу Жукову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9" b="5156"/>
          <a:stretch/>
        </p:blipFill>
        <p:spPr bwMode="auto">
          <a:xfrm>
            <a:off x="755576" y="1698870"/>
            <a:ext cx="2880320" cy="4898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7" name="Picture 5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3" b="8363"/>
          <a:stretch/>
        </p:blipFill>
        <p:spPr bwMode="auto">
          <a:xfrm>
            <a:off x="5292080" y="1700808"/>
            <a:ext cx="2880320" cy="4932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437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 воинам - мотоциклистам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1628800"/>
            <a:ext cx="3888432" cy="463711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Памятник воинам-мотоциклистам представляет собой остов колеса, исковерканного взрывом.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колесе объемными буквами выбиты 133 фамилии погибших свердловчан-мотоциклистов. Также написан адрес полевой почты батальона и имена авторов композиции.</a:t>
            </a:r>
          </a:p>
        </p:txBody>
      </p:sp>
      <p:pic>
        <p:nvPicPr>
          <p:cNvPr id="2050" name="Picture 2" descr="C:\Documents and Settings\User\Рабочий стол\мои\Варя\Варя парк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4646"/>
          <a:stretch/>
        </p:blipFill>
        <p:spPr bwMode="auto">
          <a:xfrm>
            <a:off x="251520" y="2132856"/>
            <a:ext cx="4538194" cy="3739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8281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Памятник воинам Уральского добровольческого танкового корпуса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600200"/>
            <a:ext cx="4320480" cy="50691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Композиция посвящена героизму воинов танкового корпуса. 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Она представляет собой две фигуры: скульптуру старого рабочего и молодого танкиста, которые держат друг друга за руки, что символизируют единство фронта и тыла.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672408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70138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Мемориал «Черный тюльпан»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92080" y="1844824"/>
            <a:ext cx="3538736" cy="416592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Монумент посвящен уральским воинам, погибшим в военных действиях в Афганистане, а также в Чечне. 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Был открыт в 1995 году.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4250264" cy="5138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56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00141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Мы узнали много интересного о Памятниках Победы, о подвигах героев. И в будущем посетим другие памятники нашего города.</a:t>
            </a:r>
          </a:p>
        </p:txBody>
      </p:sp>
      <p:pic>
        <p:nvPicPr>
          <p:cNvPr id="1026" name="Picture 2" descr="D:\User\Desktop\IMG_20191023_1622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76972"/>
            <a:ext cx="4176464" cy="3132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D:\User\Desktop\IMG_20191023_162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30" y="3176972"/>
            <a:ext cx="4176464" cy="3132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19635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753" y="1600200"/>
            <a:ext cx="6186493" cy="4924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62124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9FD281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462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Тема Office</vt:lpstr>
      <vt:lpstr>Памятники Победы (исследовательско-творческий проект)</vt:lpstr>
      <vt:lpstr>Проблема</vt:lpstr>
      <vt:lpstr>Актуальность проекта</vt:lpstr>
      <vt:lpstr>Цель проекта</vt:lpstr>
      <vt:lpstr>Задачи проекта:</vt:lpstr>
      <vt:lpstr>В мире существует очень много  Памятников Победы</vt:lpstr>
      <vt:lpstr>В нашем городе Екатеринбурге тоже есть Памятники Победы</vt:lpstr>
      <vt:lpstr>Мы побывали у некоторых Памятников Победы и узнали кому они посвящаются</vt:lpstr>
      <vt:lpstr>Вечный огонь на площади Коммунаров</vt:lpstr>
      <vt:lpstr>Вечный огонь на площади Коммунаров</vt:lpstr>
      <vt:lpstr>Памятник маршалу Георгию Константиновичу Жукову</vt:lpstr>
      <vt:lpstr>Памятник маршалу Георгию Константиновичу Жукову</vt:lpstr>
      <vt:lpstr>Памятник воинам - мотоциклистам </vt:lpstr>
      <vt:lpstr>Памятник воинам Уральского добровольческого танкового корпуса</vt:lpstr>
      <vt:lpstr>Мемориал «Черный тюльпан»</vt:lpstr>
      <vt:lpstr>Результаты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Памятники Победы</dc:title>
  <cp:lastModifiedBy>1</cp:lastModifiedBy>
  <cp:revision>32</cp:revision>
  <dcterms:modified xsi:type="dcterms:W3CDTF">2019-10-25T05:19:10Z</dcterms:modified>
</cp:coreProperties>
</file>