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75" r:id="rId5"/>
    <p:sldId id="262" r:id="rId6"/>
    <p:sldId id="257" r:id="rId7"/>
    <p:sldId id="258" r:id="rId8"/>
    <p:sldId id="269" r:id="rId9"/>
    <p:sldId id="265" r:id="rId10"/>
    <p:sldId id="272" r:id="rId11"/>
    <p:sldId id="267" r:id="rId12"/>
    <p:sldId id="271" r:id="rId13"/>
    <p:sldId id="266" r:id="rId14"/>
    <p:sldId id="268" r:id="rId15"/>
    <p:sldId id="270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89106"/>
            <a:ext cx="7772400" cy="131190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Победы</a:t>
            </a:r>
            <a:b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-творческий проект)</a:t>
            </a:r>
          </a:p>
        </p:txBody>
      </p:sp>
      <p:pic>
        <p:nvPicPr>
          <p:cNvPr id="1026" name="Picture 2" descr="C:\Documents and Settings\User\Рабочий стол\для открытого\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"/>
          <a:stretch/>
        </p:blipFill>
        <p:spPr bwMode="auto">
          <a:xfrm>
            <a:off x="291952" y="3717032"/>
            <a:ext cx="3779912" cy="269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User\Рабочий стол\для открытого\DSC00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09" y="204664"/>
            <a:ext cx="2613025" cy="195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User\Рабочий стол\для открытого\img_37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6331" b="13888"/>
          <a:stretch/>
        </p:blipFill>
        <p:spPr bwMode="auto">
          <a:xfrm>
            <a:off x="6084168" y="3573016"/>
            <a:ext cx="2650774" cy="246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Лента лицом вниз 7"/>
          <p:cNvSpPr/>
          <p:nvPr/>
        </p:nvSpPr>
        <p:spPr>
          <a:xfrm>
            <a:off x="291952" y="404664"/>
            <a:ext cx="3559968" cy="1512168"/>
          </a:xfrm>
          <a:prstGeom prst="ribbon">
            <a:avLst>
              <a:gd name="adj1" fmla="val 15515"/>
              <a:gd name="adj2" fmla="val 67553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МАДОУ детский сад № 48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участники</a:t>
            </a:r>
            <a:endParaRPr lang="ru-RU" sz="1400" b="1" kern="0" dirty="0"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ети подготовительной к школе группы (6 лет)</a:t>
            </a:r>
          </a:p>
        </p:txBody>
      </p:sp>
    </p:spTree>
    <p:extLst>
      <p:ext uri="{BB962C8B-B14F-4D97-AF65-F5344CB8AC3E}">
        <p14:creationId xmlns:p14="http://schemas.microsoft.com/office/powerpoint/2010/main" val="260406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Вечный огонь на площади Коммунаров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2564904"/>
            <a:ext cx="3682752" cy="36387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Вечный огонь горит в любое время года, днем и ночью и в любую погоду.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9" y="1677647"/>
            <a:ext cx="3876675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4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маршалу Георгию Константиновичу Жукову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4402832" cy="4824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Памятник маршалу Советского Союза Георгию Жукову был установлен в Екатеринбурге к 50-летию годовщины Великой Победы в 1995 году.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увековечили память о полководце, который с февраля 1948 по март 1953 года занимал должность командующего войсками Уральского военного округа.</a:t>
            </a:r>
          </a:p>
        </p:txBody>
      </p:sp>
      <p:pic>
        <p:nvPicPr>
          <p:cNvPr id="3074" name="Picture 2" descr="C:\Documents and Settings\User\Рабочий стол\мои\петросян\Петросян Фо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744416" cy="4992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337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маршалу Георгию Константиновичу Жукову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" b="5156"/>
          <a:stretch/>
        </p:blipFill>
        <p:spPr bwMode="auto">
          <a:xfrm>
            <a:off x="755576" y="1698870"/>
            <a:ext cx="2880320" cy="489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8363"/>
          <a:stretch/>
        </p:blipFill>
        <p:spPr bwMode="auto">
          <a:xfrm>
            <a:off x="5292080" y="1700808"/>
            <a:ext cx="2880320" cy="4932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437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воинам - мотоциклистам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88432" cy="46371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Памятник воинам-мотоциклистам представляет собой остов колеса, исковерканного взрывом.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колесе объемными буквами выбиты 133 фамилии погибших свердловчан-мотоциклистов. Также написан адрес полевой почты батальона и имена авторов композиции.</a:t>
            </a:r>
          </a:p>
        </p:txBody>
      </p:sp>
      <p:pic>
        <p:nvPicPr>
          <p:cNvPr id="2050" name="Picture 2" descr="C:\Documents and Settings\User\Рабочий стол\мои\Варя\Варя парк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4646"/>
          <a:stretch/>
        </p:blipFill>
        <p:spPr bwMode="auto">
          <a:xfrm>
            <a:off x="251520" y="2132856"/>
            <a:ext cx="4538194" cy="3739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828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воинам Уральского добровольческого танкового корпуса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32048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Композиция посвящена героизму воинов танкового корпуса.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Она представляет собой две фигуры: скульптуру старого рабочего и молодого танкиста, которые держат друг друга за руки, что символизируют единство фронта и тыла.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013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Мемориал «Черный тюльпан»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844824"/>
            <a:ext cx="3538736" cy="41659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Монумент посвящен уральским воинам, погибшим в военных действиях в Афганистане, а также в Чечне.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Был открыт в 1995 году.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50264" cy="513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56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0014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узнали много интересного о Памятниках Победы, о подвигах героев. И в будущем посетим другие памятники нашего города.</a:t>
            </a:r>
          </a:p>
        </p:txBody>
      </p:sp>
      <p:pic>
        <p:nvPicPr>
          <p:cNvPr id="1026" name="Picture 2" descr="D:\User\Desktop\IMG_20191023_162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6972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User\Desktop\IMG_20191023_162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30" y="3176972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963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3" y="1600200"/>
            <a:ext cx="6186493" cy="492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621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71" y="116632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145435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Дети в дошкольном возрасте плохо ориентируются в истории нашей страны. У детей не сформированы такие понятия, как ветераны, оборона, захватчики. Поэтому важно рассказать им о войне 1941-1945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г.г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., о героях ВОВ, о воздвижении Памятников Победы.</a:t>
            </a:r>
          </a:p>
          <a:p>
            <a:endParaRPr lang="ru-RU" dirty="0"/>
          </a:p>
        </p:txBody>
      </p:sp>
      <p:pic>
        <p:nvPicPr>
          <p:cNvPr id="4098" name="Picture 2" descr="C:\Documents and Settings\User\Рабочий стол\для открытого\6839bdcf77c5889f8fd9ef1c23e592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373749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55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608512" cy="413732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Патриотическое воспитание – основа нравственного воспитания подрастающего поколения, основная задача нашего времени.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7358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8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Ознакомление детей с историей памятников боевой славы – Памятников Победы.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842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9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86003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Обобщать и расширять знания детей об истории Великой Отечественной войны.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Обобщать и расширять знания о героях войны и о подвигах юных героев, о боевой технике.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Способствовать формированию чувства гордости за свой народ, его боевые заслуги.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Продолжать развивать творческие способности в рамках реализации проекта.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Воспитывать уважение к защитникам Отечества, памяти павших бойцов, ветеранам ВОВ.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Знакомить детей о существующих Памятниках Победы нашего города и уважительное отношение к ним.</a:t>
            </a:r>
            <a:endParaRPr lang="ru-RU" sz="2400" dirty="0"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603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мире существует очень много </a:t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Памятников Победы</a:t>
            </a:r>
          </a:p>
        </p:txBody>
      </p:sp>
      <p:pic>
        <p:nvPicPr>
          <p:cNvPr id="2050" name="Picture 2" descr="C:\Documents and Settings\User\Рабочий стол\для открытого\п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2" y="1230368"/>
            <a:ext cx="3078945" cy="2049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03929" y="3080459"/>
            <a:ext cx="13681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г. Воронеж</a:t>
            </a:r>
          </a:p>
        </p:txBody>
      </p:sp>
      <p:pic>
        <p:nvPicPr>
          <p:cNvPr id="2051" name="Picture 3" descr="C:\Documents and Settings\User\Рабочий стол\для открытого\пам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8821" r="41324" b="13303"/>
          <a:stretch/>
        </p:blipFill>
        <p:spPr bwMode="auto">
          <a:xfrm>
            <a:off x="6895008" y="713277"/>
            <a:ext cx="1818231" cy="307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95008" y="3662452"/>
            <a:ext cx="181823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Волгоград</a:t>
            </a:r>
          </a:p>
        </p:txBody>
      </p:sp>
      <p:pic>
        <p:nvPicPr>
          <p:cNvPr id="2052" name="Picture 4" descr="C:\Documents and Settings\User\Рабочий стол\для открытого\пам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7" t="7423" r="22571" b="12477"/>
          <a:stretch/>
        </p:blipFill>
        <p:spPr bwMode="auto">
          <a:xfrm>
            <a:off x="448577" y="4053023"/>
            <a:ext cx="2223504" cy="2370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8241" y="6260744"/>
            <a:ext cx="15841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г. Чебоксары</a:t>
            </a:r>
          </a:p>
        </p:txBody>
      </p:sp>
      <p:pic>
        <p:nvPicPr>
          <p:cNvPr id="2053" name="Picture 5" descr="C:\Documents and Settings\User\Рабочий стол\для открытого\пам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r="13653"/>
          <a:stretch/>
        </p:blipFill>
        <p:spPr bwMode="auto">
          <a:xfrm>
            <a:off x="4230895" y="1223514"/>
            <a:ext cx="1828800" cy="2380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95317" y="3546488"/>
            <a:ext cx="122413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Москва</a:t>
            </a:r>
          </a:p>
        </p:txBody>
      </p:sp>
      <p:pic>
        <p:nvPicPr>
          <p:cNvPr id="2054" name="Picture 6" descr="C:\Documents and Settings\User\Рабочий стол\для открытого\пам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5733" r="18646" b="16667"/>
          <a:stretch/>
        </p:blipFill>
        <p:spPr bwMode="auto">
          <a:xfrm>
            <a:off x="3333125" y="4223026"/>
            <a:ext cx="3080322" cy="2200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01178" y="6251283"/>
            <a:ext cx="19442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г. Ростов-на-Дону </a:t>
            </a:r>
          </a:p>
        </p:txBody>
      </p:sp>
      <p:pic>
        <p:nvPicPr>
          <p:cNvPr id="2055" name="Picture 7" descr="C:\Documents and Settings\User\Рабочий стол\для открытого\пам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" b="17199"/>
          <a:stretch/>
        </p:blipFill>
        <p:spPr bwMode="auto">
          <a:xfrm>
            <a:off x="6876256" y="4308451"/>
            <a:ext cx="1800200" cy="2127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092280" y="6251283"/>
            <a:ext cx="12961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г. Белгород </a:t>
            </a:r>
          </a:p>
        </p:txBody>
      </p:sp>
    </p:spTree>
    <p:extLst>
      <p:ext uri="{BB962C8B-B14F-4D97-AF65-F5344CB8AC3E}">
        <p14:creationId xmlns:p14="http://schemas.microsoft.com/office/powerpoint/2010/main" val="147596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821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нашем городе Екатеринбурге тоже есть Памятники Победы</a:t>
            </a:r>
          </a:p>
        </p:txBody>
      </p:sp>
      <p:pic>
        <p:nvPicPr>
          <p:cNvPr id="4098" name="Picture 2" descr="C:\Documents and Settings\User\Рабочий стол\для открытого\denpobedy17_(3)_1000_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/>
          <a:stretch/>
        </p:blipFill>
        <p:spPr bwMode="auto">
          <a:xfrm>
            <a:off x="377151" y="1286521"/>
            <a:ext cx="2457912" cy="212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User\Рабочий стол\для открытого\1482652862a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22" y="917820"/>
            <a:ext cx="2031486" cy="2916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9512" y="3222954"/>
            <a:ext cx="24482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Воинам спортсменам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3823665"/>
            <a:ext cx="240738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Разведчику Кузнецову</a:t>
            </a:r>
          </a:p>
        </p:txBody>
      </p:sp>
      <p:pic>
        <p:nvPicPr>
          <p:cNvPr id="4100" name="Picture 4" descr="C:\Documents and Settings\User\Рабочий стол\для открытого\124431_Pamyatnik_voennim_medikam_Gospitaly_veteranov_voyn_Ekaterinburg_1920.1280.0.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53" y="1578388"/>
            <a:ext cx="2742044" cy="1829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8455" y="3395368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Военным медикам</a:t>
            </a:r>
          </a:p>
        </p:txBody>
      </p:sp>
      <p:pic>
        <p:nvPicPr>
          <p:cNvPr id="4101" name="Picture 5" descr="C:\Documents and Settings\User\Рабочий стол\для открытого\slide_п1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2" r="22862"/>
          <a:stretch/>
        </p:blipFill>
        <p:spPr bwMode="auto">
          <a:xfrm>
            <a:off x="395536" y="3798332"/>
            <a:ext cx="1728192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8073" y="6292150"/>
            <a:ext cx="172819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Седому Уралу</a:t>
            </a:r>
          </a:p>
        </p:txBody>
      </p:sp>
      <p:pic>
        <p:nvPicPr>
          <p:cNvPr id="4102" name="Picture 6" descr="C:\Documents and Settings\User\Рабочий стол\для открытого\232971339d9447849645f3f3892a508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2336874" cy="233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32125" y="6391430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Военному связисту</a:t>
            </a:r>
          </a:p>
        </p:txBody>
      </p:sp>
      <p:pic>
        <p:nvPicPr>
          <p:cNvPr id="4103" name="Picture 7" descr="C:\Documents and Settings\User\Рабочий стол\для открытого\5940852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5322" r="10952" b="10903"/>
          <a:stretch/>
        </p:blipFill>
        <p:spPr bwMode="auto">
          <a:xfrm>
            <a:off x="5953750" y="4349391"/>
            <a:ext cx="2843058" cy="202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03171" y="6371455"/>
            <a:ext cx="19442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Детям войны</a:t>
            </a:r>
          </a:p>
        </p:txBody>
      </p:sp>
    </p:spTree>
    <p:extLst>
      <p:ext uri="{BB962C8B-B14F-4D97-AF65-F5344CB8AC3E}">
        <p14:creationId xmlns:p14="http://schemas.microsoft.com/office/powerpoint/2010/main" val="362587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побывали у некоторых Памятников Победы и узнали кому они посвящаются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для открытого\news_43288_image_900x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9" r="15630" b="7096"/>
          <a:stretch/>
        </p:blipFill>
        <p:spPr bwMode="auto">
          <a:xfrm>
            <a:off x="5008302" y="1700493"/>
            <a:ext cx="396090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User\Рабочий стол\для открытого\0010-027-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272475" cy="320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04577" y="5445224"/>
            <a:ext cx="316835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Мемориал памятник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воинам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визовцам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4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Вечный огонь на площади Коммунаров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2204864"/>
            <a:ext cx="3888432" cy="39212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Вечный огонь символизирует память обо всех, кто отдал жизнь за свободу и мир, кто не пощадил себя, чтобы отстоять независимость Родины.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44416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294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9FD281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462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Памятники Победы (исследовательско-творческий проект)</vt:lpstr>
      <vt:lpstr>Проблема</vt:lpstr>
      <vt:lpstr>Актуальность проекта</vt:lpstr>
      <vt:lpstr>Цель проекта</vt:lpstr>
      <vt:lpstr>Задачи проекта:</vt:lpstr>
      <vt:lpstr>В мире существует очень много  Памятников Победы</vt:lpstr>
      <vt:lpstr>В нашем городе Екатеринбурге тоже есть Памятники Победы</vt:lpstr>
      <vt:lpstr>Мы побывали у некоторых Памятников Победы и узнали кому они посвящаются</vt:lpstr>
      <vt:lpstr>Вечный огонь на площади Коммунаров</vt:lpstr>
      <vt:lpstr>Вечный огонь на площади Коммунаров</vt:lpstr>
      <vt:lpstr>Памятник маршалу Георгию Константиновичу Жукову</vt:lpstr>
      <vt:lpstr>Памятник маршалу Георгию Константиновичу Жукову</vt:lpstr>
      <vt:lpstr>Памятник воинам - мотоциклистам </vt:lpstr>
      <vt:lpstr>Памятник воинам Уральского добровольческого танкового корпуса</vt:lpstr>
      <vt:lpstr>Мемориал «Черный тюльпан»</vt:lpstr>
      <vt:lpstr>Результаты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Победы</dc:title>
  <cp:lastModifiedBy>1</cp:lastModifiedBy>
  <cp:revision>32</cp:revision>
  <dcterms:modified xsi:type="dcterms:W3CDTF">2019-10-25T05:19:10Z</dcterms:modified>
</cp:coreProperties>
</file>