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67" r:id="rId5"/>
    <p:sldId id="268" r:id="rId6"/>
    <p:sldId id="259" r:id="rId7"/>
    <p:sldId id="260" r:id="rId8"/>
    <p:sldId id="258" r:id="rId9"/>
    <p:sldId id="261" r:id="rId10"/>
    <p:sldId id="262" r:id="rId11"/>
    <p:sldId id="263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25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8417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Wave4">
              <a:avLst/>
            </a:prstTxWarp>
          </a:bodyPr>
          <a:lstStyle/>
          <a:p>
            <a:r>
              <a:rPr lang="ru-RU" b="1" i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 ИДЕТ!</a:t>
            </a:r>
            <a:endParaRPr lang="ru-RU" b="1" i="1" dirty="0">
              <a:ln w="19050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\Рабочий стол\картинки\772fff8f55f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36" y="2060848"/>
            <a:ext cx="6096000" cy="457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4258816" cy="5649491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грачами прилетают — жаворонки,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кукушки, ласточки, стрижи. </a:t>
            </a:r>
          </a:p>
        </p:txBody>
      </p:sp>
      <p:pic>
        <p:nvPicPr>
          <p:cNvPr id="7170" name="Picture 2" descr="C:\Documents and Settings\User\Рабочий стол\уголок природы\17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4104" r="4220"/>
          <a:stretch/>
        </p:blipFill>
        <p:spPr bwMode="auto">
          <a:xfrm>
            <a:off x="5843603" y="260648"/>
            <a:ext cx="32359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\Рабочий стол\уголок природы\86710557_4e232ec9e2c5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 r="12144"/>
          <a:stretch/>
        </p:blipFill>
        <p:spPr bwMode="auto">
          <a:xfrm>
            <a:off x="2833642" y="1811061"/>
            <a:ext cx="3028921" cy="277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User\Рабочий стол\уголок природы\c8a8d164c87b9f72fd36807ab00336e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0" r="18072"/>
          <a:stretch/>
        </p:blipFill>
        <p:spPr bwMode="auto">
          <a:xfrm>
            <a:off x="5868144" y="3408692"/>
            <a:ext cx="3013972" cy="312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User\Рабочий стол\уголок природы\6fe233f056907baf31878da5e2d4e23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4" r="25821"/>
          <a:stretch/>
        </p:blipFill>
        <p:spPr bwMode="auto">
          <a:xfrm>
            <a:off x="80995" y="3408692"/>
            <a:ext cx="2726138" cy="330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60648"/>
            <a:ext cx="4390122" cy="4691063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 зимней спячки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просыпаются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медведи, ежи, барсуки. У многих животных появляется приплод — весной рождаются зайчата, бельчата, волчата, лисята и многие другие звери.</a:t>
            </a:r>
          </a:p>
        </p:txBody>
      </p:sp>
      <p:pic>
        <p:nvPicPr>
          <p:cNvPr id="8196" name="Picture 4" descr="C:\Documents and Settings\User\Рабочий стол\уголок природы\ohota-na-barsu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3925776" cy="261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User\Рабочий стол\уголок природы\1314587771_grizzly-bear-cub-snow_36882_990x7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368" y="260648"/>
            <a:ext cx="3761671" cy="281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Documents and Settings\User\Рабочий стол\уголок природы\ezhiki_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3505" r="3294" b="10708"/>
          <a:stretch/>
        </p:blipFill>
        <p:spPr bwMode="auto">
          <a:xfrm>
            <a:off x="4785658" y="3356992"/>
            <a:ext cx="4129482" cy="266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0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260648"/>
            <a:ext cx="4032448" cy="6048672"/>
          </a:xfrm>
        </p:spPr>
        <p:txBody>
          <a:bodyPr>
            <a:normAutofit fontScale="92500" lnSpcReduction="20000"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 людей весной.</a:t>
            </a:r>
            <a:endParaRPr lang="ru-RU" sz="3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Люди подготавливают  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спец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технику. Как 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endParaRPr lang="ru-RU" sz="20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полей сходит снег, на </a:t>
            </a:r>
            <a:endParaRPr lang="ru-RU" sz="20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них 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начинаются весенние </a:t>
            </a:r>
            <a:endParaRPr lang="ru-RU" sz="20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работы.  И пока не просохла 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земля, нужно успеть 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вспахать и посеять зерновые культуры.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садах проводят посадку </a:t>
            </a:r>
            <a:endParaRPr lang="ru-RU" sz="20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плодовых 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деревьев и </a:t>
            </a:r>
            <a:endParaRPr lang="ru-RU" sz="20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кустарников.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На улицах города, во дворах люди собирают мусор, который появился из-под снега.  Сгребают в кучи старые ветки, листья и вывозят в специальные места</a:t>
            </a:r>
            <a:r>
              <a:rPr lang="ru-RU" sz="2000" i="1" dirty="0" smtClean="0">
                <a:solidFill>
                  <a:srgbClr val="7030A0"/>
                </a:solidFill>
              </a:rPr>
              <a:t>.</a:t>
            </a:r>
            <a:endParaRPr lang="ru-RU" sz="2000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User\Рабочий стол\картинки\pneumatische_saemaschine_masterdrill_ft2_m_lightbox_1_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2" b="18547"/>
          <a:stretch/>
        </p:blipFill>
        <p:spPr bwMode="auto">
          <a:xfrm>
            <a:off x="4879207" y="0"/>
            <a:ext cx="424434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картинки\13666950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5" b="6140"/>
          <a:stretch/>
        </p:blipFill>
        <p:spPr bwMode="auto">
          <a:xfrm>
            <a:off x="3467960" y="1864741"/>
            <a:ext cx="2721088" cy="285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User\Рабочий стол\картинки\izobrazhenie_07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9"/>
          <a:stretch/>
        </p:blipFill>
        <p:spPr bwMode="auto">
          <a:xfrm>
            <a:off x="5491168" y="4581128"/>
            <a:ext cx="365283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81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4546848" cy="5865515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Одна 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самых весенних игр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детей – 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мастерить и пускать кораблики в ручейках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Все 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любят лужи. Чтобы не простудиться,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забудьте надеть непромокаемые сапожки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Можно помочь птицам – построить вместе со взрослыми скворечники</a:t>
            </a:r>
            <a:r>
              <a:rPr lang="ru-RU" sz="2000" i="1" dirty="0" smtClean="0">
                <a:solidFill>
                  <a:srgbClr val="7030A0"/>
                </a:solidFill>
              </a:rPr>
              <a:t>.</a:t>
            </a:r>
            <a:endParaRPr lang="ru-RU" sz="2000" i="1" dirty="0">
              <a:solidFill>
                <a:srgbClr val="7030A0"/>
              </a:solidFill>
            </a:endParaRPr>
          </a:p>
        </p:txBody>
      </p:sp>
      <p:pic>
        <p:nvPicPr>
          <p:cNvPr id="4099" name="Picture 3" descr="C:\Documents and Settings\User\Рабочий стол\уголок природы\db5cbcb48a4a2e1786dbddbd4a59689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r="10076" b="4516"/>
          <a:stretch/>
        </p:blipFill>
        <p:spPr bwMode="auto">
          <a:xfrm>
            <a:off x="4427985" y="3129118"/>
            <a:ext cx="3118562" cy="36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User\Рабочий стол\уголок природы\100172621_large_u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12801" r="3766" b="3313"/>
          <a:stretch/>
        </p:blipFill>
        <p:spPr bwMode="auto">
          <a:xfrm>
            <a:off x="304156" y="3356992"/>
            <a:ext cx="3673643" cy="33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User\Рабочий стол\уголок природы\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5376"/>
            <a:ext cx="3703348" cy="296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7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8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8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064896" cy="1162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Ранняя весна</a:t>
            </a:r>
            <a:endParaRPr lang="ru-RU" sz="80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Всем вокруг уже надоели холод, гололед, некрасивый затоптанный снег. Все с нетерпением ждут наступления весны. И обычно она приходит не сразу, постепенно, так что мы не замечаем ее приближения.</a:t>
            </a:r>
          </a:p>
        </p:txBody>
      </p:sp>
      <p:pic>
        <p:nvPicPr>
          <p:cNvPr id="1026" name="Picture 2" descr="C:\Documents and Settings\User\Рабочий стол\уголок природы\smolensk0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555003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3008313" cy="5505475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наступлением 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весны лучше всего наблюдать за городом. То есть на природе: в лесу или в поле. Здесь лучше заметны первые признаки ранней весны. В тишине сразу слышно, как поют птицы, радуясь теплу и солнцу.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Снег 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потемнел, стал рыхлым, ноздреватым, появились первые проталины,</a:t>
            </a:r>
            <a:endParaRPr lang="ru-RU" sz="20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ВЕСНА 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 переходный сезон, когда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день становится длиннее, а ночь короче, 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повышается температура окружающей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User\Рабочий стол\уголок природы\5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64704"/>
            <a:ext cx="535801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5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крыш начинают капать сосульки, они как будто плачут, не хочется им расставаться с зимой.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User\Рабочий стол\уголок природы\16d35b49d5f35f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8720"/>
            <a:ext cx="5413349" cy="47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3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1986" y="332656"/>
            <a:ext cx="3841982" cy="54726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Среди снегов в лесах, на полянах,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появляются первые весенние цветы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 долгой зимы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цветы особенно приятны и красивы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подснежники, пролесок (голубой подснежник), крокусы, примула, сон-трава.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уголок природы\175709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9" t="1" r="11008" b="5139"/>
          <a:stretch/>
        </p:blipFill>
        <p:spPr bwMode="auto">
          <a:xfrm>
            <a:off x="5436096" y="116631"/>
            <a:ext cx="3456384" cy="263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уголок природы\84197491_large__23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8" r="6531"/>
          <a:stretch/>
        </p:blipFill>
        <p:spPr bwMode="auto">
          <a:xfrm>
            <a:off x="4283968" y="2924943"/>
            <a:ext cx="3067223" cy="287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уголок природы\3a47b0e572d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1"/>
          <a:stretch/>
        </p:blipFill>
        <p:spPr bwMode="auto">
          <a:xfrm>
            <a:off x="1043608" y="4242263"/>
            <a:ext cx="2978122" cy="255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Настоящая весна наступает когда весь снег растает. Природа пробуждается, начинает наливаться изумрудным блеском трава, на деревьях набухают и распускаются почки, радуя нас первыми нежно зелеными листочками...</a:t>
            </a:r>
          </a:p>
        </p:txBody>
      </p:sp>
      <p:pic>
        <p:nvPicPr>
          <p:cNvPr id="3074" name="Picture 2" descr="C:\Documents and Settings\User\Рабочий стол\уголок природы\70220815_flw1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1603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уголок природы\Березовые поч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316288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0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3008313" cy="5505475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Посмотрите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небо: таким ли оно было зимой? Что изменилось? Небо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светлое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чистое,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голубое, высокое.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Появились белые легкие облака, которые медленно плывут, не торопясь, любуются сверху на детишек.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называют кучевыми, так как держатся на небе кучками.</a:t>
            </a:r>
          </a:p>
        </p:txBody>
      </p:sp>
      <p:pic>
        <p:nvPicPr>
          <p:cNvPr id="4098" name="Picture 2" descr="C:\Documents and Settings\User\Рабочий стол\уголок природы\207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64704"/>
            <a:ext cx="534237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4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052736"/>
            <a:ext cx="3213993" cy="5073427"/>
          </a:xfrm>
        </p:spPr>
        <p:txBody>
          <a:bodyPr>
            <a:normAutofit fontScale="92500" lnSpcReduction="10000"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Солнце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весной поднимается значительно раньше, чем в середине зимы . В полдень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оно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поднимается с каждым днем все выше и выше греет с каждым днём всё сильнее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Ослепительно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светит солнце, свет от него густой, золотистый, яркий, так и хочется зажмуриться от его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лучей. 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Рабочий стол\уголок природы\i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542726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7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35100"/>
            <a:ext cx="3141985" cy="4691063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начале марта прилетают перелётные птицы. </a:t>
            </a:r>
            <a:endParaRPr lang="ru-RU" sz="2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Раньше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всех из тёплых стран возвращаются </a:t>
            </a:r>
            <a:endParaRPr lang="ru-RU" sz="2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грачи и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скворцы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User\Рабочий стол\уголок природы\corv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34" y="332656"/>
            <a:ext cx="417213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User\Рабочий стол\уголок природы\15967828_130710_0803_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155876" cy="306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485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ВЕСНА ИДЕТ!</vt:lpstr>
      <vt:lpstr>Ранняя весна</vt:lpstr>
      <vt:lpstr>Презентация PowerPoint</vt:lpstr>
      <vt:lpstr>Презентация PowerPoint</vt:lpstr>
      <vt:lpstr>Презентация PowerPoint</vt:lpstr>
      <vt:lpstr>Настоящая весна наступает когда весь снег растает. Природа пробуждается, начинает наливаться изумрудным блеском трава, на деревьях набухают и распускаются почки, радуя нас первыми нежно зелеными листочками...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cp:lastModifiedBy>User</cp:lastModifiedBy>
  <cp:revision>47</cp:revision>
  <dcterms:modified xsi:type="dcterms:W3CDTF">2015-03-12T18:18:56Z</dcterms:modified>
</cp:coreProperties>
</file>