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75" r:id="rId2"/>
    <p:sldId id="280" r:id="rId3"/>
    <p:sldId id="281" r:id="rId4"/>
    <p:sldId id="259" r:id="rId5"/>
    <p:sldId id="303" r:id="rId6"/>
    <p:sldId id="26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76" r:id="rId16"/>
    <p:sldId id="270" r:id="rId17"/>
    <p:sldId id="273" r:id="rId18"/>
    <p:sldId id="274" r:id="rId19"/>
    <p:sldId id="291" r:id="rId20"/>
    <p:sldId id="301" r:id="rId21"/>
    <p:sldId id="295" r:id="rId22"/>
    <p:sldId id="279" r:id="rId23"/>
    <p:sldId id="283" r:id="rId24"/>
    <p:sldId id="287" r:id="rId25"/>
    <p:sldId id="306" r:id="rId26"/>
    <p:sldId id="305" r:id="rId27"/>
    <p:sldId id="307" r:id="rId28"/>
    <p:sldId id="308" r:id="rId29"/>
    <p:sldId id="271" r:id="rId30"/>
    <p:sldId id="290" r:id="rId31"/>
    <p:sldId id="282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86094" autoAdjust="0"/>
  </p:normalViewPr>
  <p:slideViewPr>
    <p:cSldViewPr>
      <p:cViewPr varScale="1">
        <p:scale>
          <a:sx n="96" d="100"/>
          <a:sy n="96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32552-3259-4C78-8A7F-F529E491881C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E6FD-6501-4EA5-A420-62627EAD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E6FD-6501-4EA5-A420-62627EAD07E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E6FD-6501-4EA5-A420-62627EAD07E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E6FD-6501-4EA5-A420-62627EAD07E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estival.1september.ru/articles/586657/presentation/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estival.1september.ru/articles/586657/presentation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estival.1september.ru/articles/586657/presentation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estival.1september.ru/articles/586657/presentation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estival.1september.ru/articles/586657/presentation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estival.1september.ru/articles/586657/presentation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stival.1september.ru/articles/586657/presentation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estival.1september.ru/articles/586657/presentation/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estival.1september.ru/articles/586657/presentation/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estival.1september.ru/articles/586657/presentation/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И в День Победы, нежный и туманный, Когда заря, как зарево,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02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estival.1september.ru/articles/586657/presentation/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ПОМНИМ.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Пчелиный улей: Май 2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2" descr="9 мая - День победы - Что такое георгиевская ленточка Солнуш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029439"/>
            <a:ext cx="4038600" cy="366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3_лента Блог Веры Белогусс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72074"/>
            <a:ext cx="7215238" cy="1514919"/>
          </a:xfrm>
          <a:prstGeom prst="rect">
            <a:avLst/>
          </a:prstGeom>
          <a:noFill/>
        </p:spPr>
      </p:pic>
      <p:pic>
        <p:nvPicPr>
          <p:cNvPr id="54276" name="Picture 4" descr="9 мая. . Счастье сквозь слез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4572000" cy="35483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Один из символов  Дня Победы- Георгиевская лента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4278" name="Picture 6" descr="этот день победы порохом пропах Маленький празд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57298"/>
            <a:ext cx="4286280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estival.1september.ru/articles/586657/presentation/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сад 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71455"/>
            <a:ext cx="6929454" cy="6929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orjicheck: С днем Победы!"/>
          <p:cNvPicPr>
            <a:picLocks noChangeAspect="1" noChangeArrowheads="1"/>
          </p:cNvPicPr>
          <p:nvPr/>
        </p:nvPicPr>
        <p:blipFill>
          <a:blip r:embed="rId2" cstate="print"/>
          <a:srcRect r="2499" b="7894"/>
          <a:stretch>
            <a:fillRect/>
          </a:stretch>
        </p:blipFill>
        <p:spPr bwMode="auto">
          <a:xfrm>
            <a:off x="285720" y="214290"/>
            <a:ext cx="3714776" cy="2500330"/>
          </a:xfrm>
          <a:prstGeom prst="rect">
            <a:avLst/>
          </a:prstGeom>
          <a:noFill/>
        </p:spPr>
      </p:pic>
      <p:pic>
        <p:nvPicPr>
          <p:cNvPr id="45060" name="Picture 4" descr="Картинки о дне победы - Смотреть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257675" cy="6096001"/>
          </a:xfrm>
          <a:prstGeom prst="rect">
            <a:avLst/>
          </a:prstGeom>
          <a:noFill/>
        </p:spPr>
      </p:pic>
      <p:pic>
        <p:nvPicPr>
          <p:cNvPr id="45062" name="Picture 6" descr="День Победы классный час - Картинка 17713/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381585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Памятники Великой Отечественной войны в Екатеринбурге.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9154" name="Picture 2" descr="Материалы по тегу: достопримечательности екатеринбу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7429521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635795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 маршалу  Жукову Г.К.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Памятник воинам-танкистам и труженикам тыла, достопримечател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3438" cy="68689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0"/>
            <a:ext cx="435768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Памятник воинам-танкистам и труженикам тыла.</a:t>
            </a:r>
          </a:p>
          <a:p>
            <a:endParaRPr lang="ru-RU" dirty="0" smtClean="0"/>
          </a:p>
          <a:p>
            <a:r>
              <a:rPr lang="ru-RU" sz="2800" dirty="0" smtClean="0"/>
              <a:t> Памятник воинам-танкистам и труженикам тыла представляет собой фигуры рабочего и воина, установлены на гранитном танке. Старый рабочий благословляет воина-танкиста на борьбу с фашистами.</a:t>
            </a:r>
            <a:endParaRPr lang="ru-RU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Достопримечательности Екатеринбурга / Екатеринбург фото"/>
          <p:cNvPicPr>
            <a:picLocks noChangeAspect="1" noChangeArrowheads="1"/>
          </p:cNvPicPr>
          <p:nvPr/>
        </p:nvPicPr>
        <p:blipFill>
          <a:blip r:embed="rId2" cstate="print"/>
          <a:srcRect r="1087" b="13587"/>
          <a:stretch>
            <a:fillRect/>
          </a:stretch>
        </p:blipFill>
        <p:spPr bwMode="auto">
          <a:xfrm>
            <a:off x="0" y="0"/>
            <a:ext cx="6500826" cy="3786190"/>
          </a:xfrm>
          <a:prstGeom prst="rect">
            <a:avLst/>
          </a:prstGeom>
          <a:noFill/>
        </p:spPr>
      </p:pic>
      <p:pic>
        <p:nvPicPr>
          <p:cNvPr id="53252" name="Picture 4" descr="Городской округ Верхот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70113"/>
            <a:ext cx="4643437" cy="30878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64331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8"/>
            <a:ext cx="432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Памятник  Вечный огонь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в Екатеринбурге.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3254" name="Picture 6" descr="Голубь мирa в рукaх рисунки ч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14290"/>
            <a:ext cx="1700226" cy="2237139"/>
          </a:xfrm>
          <a:prstGeom prst="rect">
            <a:avLst/>
          </a:prstGeom>
          <a:noFill/>
        </p:spPr>
      </p:pic>
      <p:pic>
        <p:nvPicPr>
          <p:cNvPr id="53256" name="Picture 8" descr="pobe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857496"/>
            <a:ext cx="1857386" cy="6118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aktualno.ru/upload/fast_upload/site/20141114/20141114025040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50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0"/>
            <a:ext cx="4000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sz="2400" b="1" dirty="0" smtClean="0"/>
              <a:t>И будем жить! И будем помнить!»</a:t>
            </a:r>
          </a:p>
          <a:p>
            <a:r>
              <a:rPr lang="ru-RU" sz="2400" b="1" dirty="0" smtClean="0"/>
              <a:t>– эти слова высечены</a:t>
            </a:r>
          </a:p>
          <a:p>
            <a:r>
              <a:rPr lang="ru-RU" sz="2400" b="1" dirty="0" smtClean="0"/>
              <a:t> на мраморном постаменте</a:t>
            </a:r>
          </a:p>
          <a:p>
            <a:r>
              <a:rPr lang="ru-RU" sz="2400" b="1" dirty="0" smtClean="0"/>
              <a:t> памятника.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436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Памятник  Детям Войны – Труженикам тыла.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estival.1september.ru/articles/586657/presentation/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estival.1september.ru/articles/586657/presentation/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Международный день невинных детей - жертв агрессии - ВсехПоздравил.ру"/>
          <p:cNvPicPr>
            <a:picLocks noChangeAspect="1" noChangeArrowheads="1"/>
          </p:cNvPicPr>
          <p:nvPr/>
        </p:nvPicPr>
        <p:blipFill>
          <a:blip r:embed="rId2" cstate="print"/>
          <a:srcRect r="-226" b="9274"/>
          <a:stretch>
            <a:fillRect/>
          </a:stretch>
        </p:blipFill>
        <p:spPr bwMode="auto">
          <a:xfrm>
            <a:off x="-179213" y="0"/>
            <a:ext cx="93232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estival.1september.ru/articles/586657/presentation/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700085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8572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ДО СВИДАНИЯ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9 Мая 2014 - МБДОУ Степновский детский сад &quot;Колосок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26" b="426"/>
          <a:stretch>
            <a:fillRect/>
          </a:stretch>
        </p:blipFill>
        <p:spPr bwMode="auto">
          <a:xfrm>
            <a:off x="1000100" y="142852"/>
            <a:ext cx="7072362" cy="530427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78581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Составила  Бунина Елена Викторовна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estival.1september.ru/articles/586657/presentation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ейкаст &quot;ВСПОМНИМ.....22 ИЮНЯ,РОВНО В 4 ЧАСА....ЭТО НУЖНО НЕ МЁРТВЫМ-ЭТО НУЖНО ЖИВЫ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estival.1september.ru/articles/586657/presentation/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stival.1september.ru/articles/586657/presentation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estival.1september.ru/articles/586657/presentatio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42" cy="65901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estival.1september.ru/articles/586657/presentation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101</Words>
  <Application>Microsoft Office PowerPoint</Application>
  <PresentationFormat>Экран (4:3)</PresentationFormat>
  <Paragraphs>21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МЫ ПОМНИМ.</vt:lpstr>
      <vt:lpstr>Слайд 21</vt:lpstr>
      <vt:lpstr>Слайд 22</vt:lpstr>
      <vt:lpstr>Слайд 23</vt:lpstr>
      <vt:lpstr>Слайд 24</vt:lpstr>
      <vt:lpstr>Памятники Великой Отечественной войны в Екатеринбурге.</vt:lpstr>
      <vt:lpstr>Слайд 26</vt:lpstr>
      <vt:lpstr>Слайд 27</vt:lpstr>
      <vt:lpstr>Слайд 28</vt:lpstr>
      <vt:lpstr>Слайд 29</vt:lpstr>
      <vt:lpstr>Слайд 30</vt:lpstr>
      <vt:lpstr>Слайд 31</vt:lpstr>
      <vt:lpstr>                              ДО СВИДАНИЯ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sirop</dc:creator>
  <cp:lastModifiedBy>Ирина</cp:lastModifiedBy>
  <cp:revision>33</cp:revision>
  <dcterms:created xsi:type="dcterms:W3CDTF">2015-04-10T18:14:30Z</dcterms:created>
  <dcterms:modified xsi:type="dcterms:W3CDTF">2015-05-07T09:31:03Z</dcterms:modified>
</cp:coreProperties>
</file>