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34"/>
  </p:notesMasterIdLst>
  <p:sldIdLst>
    <p:sldId id="275" r:id="rId2"/>
    <p:sldId id="280" r:id="rId3"/>
    <p:sldId id="281" r:id="rId4"/>
    <p:sldId id="259" r:id="rId5"/>
    <p:sldId id="303" r:id="rId6"/>
    <p:sldId id="269" r:id="rId7"/>
    <p:sldId id="261" r:id="rId8"/>
    <p:sldId id="262" r:id="rId9"/>
    <p:sldId id="263" r:id="rId10"/>
    <p:sldId id="264" r:id="rId11"/>
    <p:sldId id="266" r:id="rId12"/>
    <p:sldId id="267" r:id="rId13"/>
    <p:sldId id="268" r:id="rId14"/>
    <p:sldId id="265" r:id="rId15"/>
    <p:sldId id="276" r:id="rId16"/>
    <p:sldId id="270" r:id="rId17"/>
    <p:sldId id="273" r:id="rId18"/>
    <p:sldId id="274" r:id="rId19"/>
    <p:sldId id="291" r:id="rId20"/>
    <p:sldId id="301" r:id="rId21"/>
    <p:sldId id="295" r:id="rId22"/>
    <p:sldId id="279" r:id="rId23"/>
    <p:sldId id="283" r:id="rId24"/>
    <p:sldId id="287" r:id="rId25"/>
    <p:sldId id="306" r:id="rId26"/>
    <p:sldId id="305" r:id="rId27"/>
    <p:sldId id="307" r:id="rId28"/>
    <p:sldId id="308" r:id="rId29"/>
    <p:sldId id="271" r:id="rId30"/>
    <p:sldId id="290" r:id="rId31"/>
    <p:sldId id="282" r:id="rId32"/>
    <p:sldId id="302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12" autoAdjust="0"/>
    <p:restoredTop sz="86094" autoAdjust="0"/>
  </p:normalViewPr>
  <p:slideViewPr>
    <p:cSldViewPr>
      <p:cViewPr varScale="1">
        <p:scale>
          <a:sx n="96" d="100"/>
          <a:sy n="96" d="100"/>
        </p:scale>
        <p:origin x="-19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932552-3259-4C78-8A7F-F529E491881C}" type="datetimeFigureOut">
              <a:rPr lang="ru-RU" smtClean="0"/>
              <a:pPr/>
              <a:t>07.05.2015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25E6FD-6501-4EA5-A420-62627EAD07E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25E6FD-6501-4EA5-A420-62627EAD07EE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25E6FD-6501-4EA5-A420-62627EAD07EE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25E6FD-6501-4EA5-A420-62627EAD07EE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://festival.1september.ru/articles/586657/presentation/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90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festival.1september.ru/articles/586657/presentation/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14338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festival.1september.ru/articles/586657/presentation/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8929718" cy="6697289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festival.1september.ru/articles/586657/presentation/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25934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festival.1september.ru/articles/586657/presentation/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festival.1september.ru/articles/586657/presentation/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4290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festival.1september.ru/articles/586657/presentation/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festival.1september.ru/articles/586657/presentation/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festival.1september.ru/articles/586657/presentation/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festival.1september.ru/articles/586657/presentation/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-14290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И в День Победы, нежный и туманный, Когда заря, как зарево, …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90284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://festival.1september.ru/articles/586657/presentation/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85776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МЫ ПОМНИМ.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6" name="Picture 2" descr="Пчелиный улей: Май 201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</p:spPr>
      </p:pic>
      <p:pic>
        <p:nvPicPr>
          <p:cNvPr id="5" name="Picture 2" descr="9 мая - День победы - Что такое георгиевская ленточка Солнуш…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 bwMode="auto">
          <a:xfrm>
            <a:off x="4648200" y="2029439"/>
            <a:ext cx="4038600" cy="36674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3_лента Блог Веры Белогусской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5072074"/>
            <a:ext cx="7215238" cy="1514919"/>
          </a:xfrm>
          <a:prstGeom prst="rect">
            <a:avLst/>
          </a:prstGeom>
          <a:noFill/>
        </p:spPr>
      </p:pic>
      <p:pic>
        <p:nvPicPr>
          <p:cNvPr id="54276" name="Picture 4" descr="9 мая. . Счастье сквозь слезы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142984"/>
            <a:ext cx="4572000" cy="354831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71472" y="357166"/>
            <a:ext cx="75009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</a:rPr>
              <a:t>Один из символов  Дня Победы- Георгиевская лента</a:t>
            </a:r>
            <a:endParaRPr lang="ru-RU" sz="2400" b="1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54278" name="Picture 6" descr="этот день победы порохом пропах Маленький праздник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1357298"/>
            <a:ext cx="4286280" cy="32147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://festival.1september.ru/articles/586657/presentation/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Детский сад 84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-71455"/>
            <a:ext cx="6929454" cy="69294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korjicheck: С днем Победы!"/>
          <p:cNvPicPr>
            <a:picLocks noChangeAspect="1" noChangeArrowheads="1"/>
          </p:cNvPicPr>
          <p:nvPr/>
        </p:nvPicPr>
        <p:blipFill>
          <a:blip r:embed="rId2" cstate="print"/>
          <a:srcRect r="2499" b="7894"/>
          <a:stretch>
            <a:fillRect/>
          </a:stretch>
        </p:blipFill>
        <p:spPr bwMode="auto">
          <a:xfrm>
            <a:off x="285720" y="214290"/>
            <a:ext cx="3714776" cy="2500330"/>
          </a:xfrm>
          <a:prstGeom prst="rect">
            <a:avLst/>
          </a:prstGeom>
          <a:noFill/>
        </p:spPr>
      </p:pic>
      <p:pic>
        <p:nvPicPr>
          <p:cNvPr id="45060" name="Picture 4" descr="Картинки о дне победы - Смотреть картинк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85728"/>
            <a:ext cx="4257675" cy="6096001"/>
          </a:xfrm>
          <a:prstGeom prst="rect">
            <a:avLst/>
          </a:prstGeom>
          <a:noFill/>
        </p:spPr>
      </p:pic>
      <p:pic>
        <p:nvPicPr>
          <p:cNvPr id="45062" name="Picture 6" descr="День Победы классный час - Картинка 17713/1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2857496"/>
            <a:ext cx="3815858" cy="37147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45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86834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Памятники Великой Отечественной войны в Екатеринбурге.</a:t>
            </a:r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49154" name="Picture 2" descr="Материалы по тегу: достопримечательности екатеринбург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1357298"/>
            <a:ext cx="7429521" cy="5500702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857488" y="6357958"/>
            <a:ext cx="5429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Памятник  маршалу  Жукову Г.К.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Памятник воинам-танкистам и труженикам тыла, достопримечател…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4643438" cy="686899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786314" y="0"/>
            <a:ext cx="4357686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Памятник воинам-танкистам и труженикам тыла.</a:t>
            </a:r>
          </a:p>
          <a:p>
            <a:endParaRPr lang="ru-RU" dirty="0" smtClean="0"/>
          </a:p>
          <a:p>
            <a:r>
              <a:rPr lang="ru-RU" sz="2800" dirty="0" smtClean="0"/>
              <a:t> Памятник воинам-танкистам и труженикам тыла представляет собой фигуры рабочего и воина, установлены на гранитном танке. Старый рабочий благословляет воина-танкиста на борьбу с фашистами.</a:t>
            </a:r>
            <a:endParaRPr lang="ru-RU" sz="2800" dirty="0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Достопримечательности Екатеринбурга / Екатеринбург фото"/>
          <p:cNvPicPr>
            <a:picLocks noChangeAspect="1" noChangeArrowheads="1"/>
          </p:cNvPicPr>
          <p:nvPr/>
        </p:nvPicPr>
        <p:blipFill>
          <a:blip r:embed="rId2" cstate="print"/>
          <a:srcRect r="1087" b="13587"/>
          <a:stretch>
            <a:fillRect/>
          </a:stretch>
        </p:blipFill>
        <p:spPr bwMode="auto">
          <a:xfrm>
            <a:off x="0" y="0"/>
            <a:ext cx="6500826" cy="3786190"/>
          </a:xfrm>
          <a:prstGeom prst="rect">
            <a:avLst/>
          </a:prstGeom>
          <a:noFill/>
        </p:spPr>
      </p:pic>
      <p:pic>
        <p:nvPicPr>
          <p:cNvPr id="53252" name="Picture 4" descr="Городской округ Верхотурский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3" y="3770113"/>
            <a:ext cx="4643437" cy="3087887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3643314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0" y="4572008"/>
            <a:ext cx="432855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Памятник  Вечный огонь</a:t>
            </a:r>
          </a:p>
          <a:p>
            <a:r>
              <a:rPr lang="ru-RU" sz="2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 в Екатеринбурге.</a:t>
            </a:r>
            <a:endParaRPr lang="ru-RU" sz="2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53254" name="Picture 6" descr="Голубь мирa в рукaх рисунки чт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15206" y="214290"/>
            <a:ext cx="1700226" cy="2237139"/>
          </a:xfrm>
          <a:prstGeom prst="rect">
            <a:avLst/>
          </a:prstGeom>
          <a:noFill/>
        </p:spPr>
      </p:pic>
      <p:pic>
        <p:nvPicPr>
          <p:cNvPr id="53256" name="Picture 8" descr="pobed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00892" y="2857496"/>
            <a:ext cx="1857386" cy="61184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3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3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3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000"/>
                            </p:stCondLst>
                            <p:childTnLst>
                              <p:par>
                                <p:cTn id="1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532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532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8" name="Picture 6" descr="http://aktualno.ru/upload/fast_upload/site/20141114/20141114025040_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215081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5143504" y="0"/>
            <a:ext cx="40004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"</a:t>
            </a:r>
            <a:r>
              <a:rPr lang="ru-RU" sz="2400" b="1" dirty="0" smtClean="0"/>
              <a:t>И будем жить! И будем помнить!»</a:t>
            </a:r>
          </a:p>
          <a:p>
            <a:r>
              <a:rPr lang="ru-RU" sz="2400" b="1" dirty="0" smtClean="0"/>
              <a:t>– эти слова высечены</a:t>
            </a:r>
          </a:p>
          <a:p>
            <a:r>
              <a:rPr lang="ru-RU" sz="2400" b="1" dirty="0" smtClean="0"/>
              <a:t> на мраморном постаменте</a:t>
            </a:r>
          </a:p>
          <a:p>
            <a:r>
              <a:rPr lang="ru-RU" sz="2400" b="1" dirty="0" smtClean="0"/>
              <a:t> памятника.</a:t>
            </a:r>
            <a:endParaRPr lang="ru-RU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0" y="6143644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Памятник  Детям Войны – Труженикам тыла.</a:t>
            </a:r>
            <a:endParaRPr lang="ru-RU" sz="3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100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festival.1september.ru/articles/586657/presentation/4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://festival.1september.ru/articles/586657/presentation/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Международный день невинных детей - жертв агрессии - ВсехПоздравил.ру"/>
          <p:cNvPicPr>
            <a:picLocks noChangeAspect="1" noChangeArrowheads="1"/>
          </p:cNvPicPr>
          <p:nvPr/>
        </p:nvPicPr>
        <p:blipFill>
          <a:blip r:embed="rId2" cstate="print"/>
          <a:srcRect r="-226" b="9274"/>
          <a:stretch>
            <a:fillRect/>
          </a:stretch>
        </p:blipFill>
        <p:spPr bwMode="auto">
          <a:xfrm>
            <a:off x="-179213" y="0"/>
            <a:ext cx="9323213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://festival.1september.ru/articles/586657/presentation/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58282" cy="7000853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5072074"/>
            <a:ext cx="5486400" cy="857256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800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                             ДО СВИДАНИЯ</a:t>
            </a:r>
            <a:endParaRPr lang="ru-RU" sz="2800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5" name="Picture 4" descr="9 Мая 2014 - МБДОУ Степновский детский сад &quot;Колосок&quot;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426" b="426"/>
          <a:stretch>
            <a:fillRect/>
          </a:stretch>
        </p:blipFill>
        <p:spPr bwMode="auto">
          <a:xfrm>
            <a:off x="1000100" y="142852"/>
            <a:ext cx="7072362" cy="5304272"/>
          </a:xfrm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85918" y="5715016"/>
            <a:ext cx="5486400" cy="785818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                     </a:t>
            </a:r>
          </a:p>
          <a:p>
            <a:r>
              <a:rPr lang="ru-RU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   Составила  Бунина Елена Викторовна</a:t>
            </a:r>
            <a:endParaRPr lang="ru-RU" sz="2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festival.1september.ru/articles/586657/presentation/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лейкаст &quot;ВСПОМНИМ.....22 ИЮНЯ,РОВНО В 4 ЧАСА....ЭТО НУЖНО НЕ МЁРТВЫМ-ЭТО НУЖНО ЖИВЫМ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festival.1september.ru/articles/586657/presentation/6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festival.1september.ru/articles/586657/presentation/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42852"/>
            <a:ext cx="8643966" cy="6482975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festival.1september.ru/articles/586657/presentation/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52"/>
            <a:ext cx="8786842" cy="6590132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festival.1september.ru/articles/586657/presentation/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264</TotalTime>
  <Words>101</Words>
  <Application>Microsoft Office PowerPoint</Application>
  <PresentationFormat>Экран (4:3)</PresentationFormat>
  <Paragraphs>21</Paragraphs>
  <Slides>32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МЫ ПОМНИМ.</vt:lpstr>
      <vt:lpstr>Слайд 21</vt:lpstr>
      <vt:lpstr>Слайд 22</vt:lpstr>
      <vt:lpstr>Слайд 23</vt:lpstr>
      <vt:lpstr>Слайд 24</vt:lpstr>
      <vt:lpstr>Памятники Великой Отечественной войны в Екатеринбурге.</vt:lpstr>
      <vt:lpstr>Слайд 26</vt:lpstr>
      <vt:lpstr>Слайд 27</vt:lpstr>
      <vt:lpstr>Слайд 28</vt:lpstr>
      <vt:lpstr>Слайд 29</vt:lpstr>
      <vt:lpstr>Слайд 30</vt:lpstr>
      <vt:lpstr>Слайд 31</vt:lpstr>
      <vt:lpstr>                              ДО СВИДАНИЯ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sirop</dc:creator>
  <cp:lastModifiedBy>Ирина</cp:lastModifiedBy>
  <cp:revision>33</cp:revision>
  <dcterms:created xsi:type="dcterms:W3CDTF">2015-04-10T18:14:30Z</dcterms:created>
  <dcterms:modified xsi:type="dcterms:W3CDTF">2015-05-07T09:31:03Z</dcterms:modified>
</cp:coreProperties>
</file>